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6" r:id="rId2"/>
    <p:sldId id="287" r:id="rId3"/>
    <p:sldId id="288" r:id="rId4"/>
    <p:sldId id="294" r:id="rId5"/>
    <p:sldId id="295" r:id="rId6"/>
    <p:sldId id="290" r:id="rId7"/>
    <p:sldId id="289" r:id="rId8"/>
    <p:sldId id="296" r:id="rId9"/>
    <p:sldId id="297" r:id="rId10"/>
    <p:sldId id="298" r:id="rId11"/>
    <p:sldId id="291" r:id="rId12"/>
    <p:sldId id="299" r:id="rId13"/>
    <p:sldId id="292" r:id="rId14"/>
    <p:sldId id="300" r:id="rId15"/>
    <p:sldId id="293" r:id="rId16"/>
    <p:sldId id="301" r:id="rId17"/>
    <p:sldId id="302" r:id="rId18"/>
    <p:sldId id="285" r:id="rId19"/>
  </p:sldIdLst>
  <p:sldSz cx="9144000" cy="5143500" type="screen16x9"/>
  <p:notesSz cx="6858000" cy="9144000"/>
  <p:defaultTextStyle>
    <a:defPPr>
      <a:defRPr lang="en-US"/>
    </a:defPPr>
    <a:lvl1pPr algn="l" defTabSz="408011" rtl="0" fontAlgn="base">
      <a:spcBef>
        <a:spcPct val="0"/>
      </a:spcBef>
      <a:spcAft>
        <a:spcPct val="0"/>
      </a:spcAft>
      <a:defRPr sz="1600" kern="1200">
        <a:solidFill>
          <a:schemeClr val="tx1"/>
        </a:solidFill>
        <a:latin typeface="Calibri" pitchFamily="34" charset="0"/>
        <a:ea typeface="MS PGothic" pitchFamily="34" charset="-128"/>
        <a:cs typeface="+mn-cs"/>
      </a:defRPr>
    </a:lvl1pPr>
    <a:lvl2pPr marL="408011" indent="-229429" algn="l" defTabSz="408011" rtl="0" fontAlgn="base">
      <a:spcBef>
        <a:spcPct val="0"/>
      </a:spcBef>
      <a:spcAft>
        <a:spcPct val="0"/>
      </a:spcAft>
      <a:defRPr sz="1600" kern="1200">
        <a:solidFill>
          <a:schemeClr val="tx1"/>
        </a:solidFill>
        <a:latin typeface="Calibri" pitchFamily="34" charset="0"/>
        <a:ea typeface="MS PGothic" pitchFamily="34" charset="-128"/>
        <a:cs typeface="+mn-cs"/>
      </a:defRPr>
    </a:lvl2pPr>
    <a:lvl3pPr marL="816022" indent="-458857" algn="l" defTabSz="408011" rtl="0" fontAlgn="base">
      <a:spcBef>
        <a:spcPct val="0"/>
      </a:spcBef>
      <a:spcAft>
        <a:spcPct val="0"/>
      </a:spcAft>
      <a:defRPr sz="1600" kern="1200">
        <a:solidFill>
          <a:schemeClr val="tx1"/>
        </a:solidFill>
        <a:latin typeface="Calibri" pitchFamily="34" charset="0"/>
        <a:ea typeface="MS PGothic" pitchFamily="34" charset="-128"/>
        <a:cs typeface="+mn-cs"/>
      </a:defRPr>
    </a:lvl3pPr>
    <a:lvl4pPr marL="1224033" indent="-688286" algn="l" defTabSz="408011" rtl="0" fontAlgn="base">
      <a:spcBef>
        <a:spcPct val="0"/>
      </a:spcBef>
      <a:spcAft>
        <a:spcPct val="0"/>
      </a:spcAft>
      <a:defRPr sz="1600" kern="1200">
        <a:solidFill>
          <a:schemeClr val="tx1"/>
        </a:solidFill>
        <a:latin typeface="Calibri" pitchFamily="34" charset="0"/>
        <a:ea typeface="MS PGothic" pitchFamily="34" charset="-128"/>
        <a:cs typeface="+mn-cs"/>
      </a:defRPr>
    </a:lvl4pPr>
    <a:lvl5pPr marL="1632664" indent="-918335" algn="l" defTabSz="408011" rtl="0" fontAlgn="base">
      <a:spcBef>
        <a:spcPct val="0"/>
      </a:spcBef>
      <a:spcAft>
        <a:spcPct val="0"/>
      </a:spcAft>
      <a:defRPr sz="1600" kern="1200">
        <a:solidFill>
          <a:schemeClr val="tx1"/>
        </a:solidFill>
        <a:latin typeface="Calibri" pitchFamily="34" charset="0"/>
        <a:ea typeface="MS PGothic" pitchFamily="34" charset="-128"/>
        <a:cs typeface="+mn-cs"/>
      </a:defRPr>
    </a:lvl5pPr>
    <a:lvl6pPr marL="892912" algn="l" defTabSz="357165" rtl="0" eaLnBrk="1" latinLnBrk="0" hangingPunct="1">
      <a:defRPr sz="1600" kern="1200">
        <a:solidFill>
          <a:schemeClr val="tx1"/>
        </a:solidFill>
        <a:latin typeface="Calibri" pitchFamily="34" charset="0"/>
        <a:ea typeface="MS PGothic" pitchFamily="34" charset="-128"/>
        <a:cs typeface="+mn-cs"/>
      </a:defRPr>
    </a:lvl6pPr>
    <a:lvl7pPr marL="1071494" algn="l" defTabSz="357165" rtl="0" eaLnBrk="1" latinLnBrk="0" hangingPunct="1">
      <a:defRPr sz="1600" kern="1200">
        <a:solidFill>
          <a:schemeClr val="tx1"/>
        </a:solidFill>
        <a:latin typeface="Calibri" pitchFamily="34" charset="0"/>
        <a:ea typeface="MS PGothic" pitchFamily="34" charset="-128"/>
        <a:cs typeface="+mn-cs"/>
      </a:defRPr>
    </a:lvl7pPr>
    <a:lvl8pPr marL="1250076" algn="l" defTabSz="357165" rtl="0" eaLnBrk="1" latinLnBrk="0" hangingPunct="1">
      <a:defRPr sz="1600" kern="1200">
        <a:solidFill>
          <a:schemeClr val="tx1"/>
        </a:solidFill>
        <a:latin typeface="Calibri" pitchFamily="34" charset="0"/>
        <a:ea typeface="MS PGothic" pitchFamily="34" charset="-128"/>
        <a:cs typeface="+mn-cs"/>
      </a:defRPr>
    </a:lvl8pPr>
    <a:lvl9pPr marL="1428659" algn="l" defTabSz="357165" rtl="0" eaLnBrk="1" latinLnBrk="0" hangingPunct="1">
      <a:defRPr sz="16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91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3" d="100"/>
          <a:sy n="143" d="100"/>
        </p:scale>
        <p:origin x="684"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86" indent="0" algn="ctr">
              <a:buNone/>
              <a:defRPr>
                <a:solidFill>
                  <a:schemeClr val="tx1">
                    <a:tint val="75000"/>
                  </a:schemeClr>
                </a:solidFill>
              </a:defRPr>
            </a:lvl2pPr>
            <a:lvl3pPr marL="816371" indent="0" algn="ctr">
              <a:buNone/>
              <a:defRPr>
                <a:solidFill>
                  <a:schemeClr val="tx1">
                    <a:tint val="75000"/>
                  </a:schemeClr>
                </a:solidFill>
              </a:defRPr>
            </a:lvl3pPr>
            <a:lvl4pPr marL="1224557" indent="0" algn="ctr">
              <a:buNone/>
              <a:defRPr>
                <a:solidFill>
                  <a:schemeClr val="tx1">
                    <a:tint val="75000"/>
                  </a:schemeClr>
                </a:solidFill>
              </a:defRPr>
            </a:lvl4pPr>
            <a:lvl5pPr marL="1632742" indent="0" algn="ctr">
              <a:buNone/>
              <a:defRPr>
                <a:solidFill>
                  <a:schemeClr val="tx1">
                    <a:tint val="75000"/>
                  </a:schemeClr>
                </a:solidFill>
              </a:defRPr>
            </a:lvl5pPr>
            <a:lvl6pPr marL="2040928" indent="0" algn="ctr">
              <a:buNone/>
              <a:defRPr>
                <a:solidFill>
                  <a:schemeClr val="tx1">
                    <a:tint val="75000"/>
                  </a:schemeClr>
                </a:solidFill>
              </a:defRPr>
            </a:lvl6pPr>
            <a:lvl7pPr marL="2449114" indent="0" algn="ctr">
              <a:buNone/>
              <a:defRPr>
                <a:solidFill>
                  <a:schemeClr val="tx1">
                    <a:tint val="75000"/>
                  </a:schemeClr>
                </a:solidFill>
              </a:defRPr>
            </a:lvl7pPr>
            <a:lvl8pPr marL="2857299" indent="0" algn="ctr">
              <a:buNone/>
              <a:defRPr>
                <a:solidFill>
                  <a:schemeClr val="tx1">
                    <a:tint val="75000"/>
                  </a:schemeClr>
                </a:solidFill>
              </a:defRPr>
            </a:lvl8pPr>
            <a:lvl9pPr marL="32654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6520406-05C0-47ED-8F7C-9A282E8B043A}" type="datetimeFigureOut">
              <a:rPr lang="en-US" altLang="en-US"/>
              <a:pPr/>
              <a:t>9/7/2018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2E99C1B-5CB3-4D76-B718-955D72BF9A57}" type="slidenum">
              <a:rPr lang="en-US" altLang="en-US"/>
              <a:pPr/>
              <a:t>‹#›</a:t>
            </a:fld>
            <a:endParaRPr lang="en-US" altLang="en-US"/>
          </a:p>
        </p:txBody>
      </p:sp>
    </p:spTree>
    <p:extLst>
      <p:ext uri="{BB962C8B-B14F-4D97-AF65-F5344CB8AC3E}">
        <p14:creationId xmlns:p14="http://schemas.microsoft.com/office/powerpoint/2010/main" val="10249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BF3AED1-FAD1-4F81-8F92-91307F8BF043}" type="datetimeFigureOut">
              <a:rPr lang="en-US" altLang="en-US"/>
              <a:pPr/>
              <a:t>9/7/2018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C0009B-CD77-490C-948B-469006D40755}" type="slidenum">
              <a:rPr lang="en-US" altLang="en-US"/>
              <a:pPr/>
              <a:t>‹#›</a:t>
            </a:fld>
            <a:endParaRPr lang="en-US" altLang="en-US"/>
          </a:p>
        </p:txBody>
      </p:sp>
    </p:spTree>
    <p:extLst>
      <p:ext uri="{BB962C8B-B14F-4D97-AF65-F5344CB8AC3E}">
        <p14:creationId xmlns:p14="http://schemas.microsoft.com/office/powerpoint/2010/main" val="98705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1963" y="395287"/>
            <a:ext cx="5267325" cy="84260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69989" y="395287"/>
            <a:ext cx="15649575" cy="84260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A13B143-F733-4B8B-AEEA-633DAAA7A334}" type="datetimeFigureOut">
              <a:rPr lang="en-US" altLang="en-US"/>
              <a:pPr/>
              <a:t>9/7/2018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BB5B41-3B8C-4A08-801E-8AE768F57BB9}" type="slidenum">
              <a:rPr lang="en-US" altLang="en-US"/>
              <a:pPr/>
              <a:t>‹#›</a:t>
            </a:fld>
            <a:endParaRPr lang="en-US" altLang="en-US"/>
          </a:p>
        </p:txBody>
      </p:sp>
    </p:spTree>
    <p:extLst>
      <p:ext uri="{BB962C8B-B14F-4D97-AF65-F5344CB8AC3E}">
        <p14:creationId xmlns:p14="http://schemas.microsoft.com/office/powerpoint/2010/main" val="399963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FB3EF9-1EAD-4AF4-B236-1CFF737D98BF}" type="datetimeFigureOut">
              <a:rPr lang="en-US" altLang="en-US"/>
              <a:pPr/>
              <a:t>9/7/2018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880049-B0FD-4DFB-9F38-9E89994834BA}" type="slidenum">
              <a:rPr lang="en-US" altLang="en-US"/>
              <a:pPr/>
              <a:t>‹#›</a:t>
            </a:fld>
            <a:endParaRPr lang="en-US" altLang="en-US"/>
          </a:p>
        </p:txBody>
      </p:sp>
    </p:spTree>
    <p:extLst>
      <p:ext uri="{BB962C8B-B14F-4D97-AF65-F5344CB8AC3E}">
        <p14:creationId xmlns:p14="http://schemas.microsoft.com/office/powerpoint/2010/main" val="297074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86" indent="0">
              <a:buNone/>
              <a:defRPr sz="1600">
                <a:solidFill>
                  <a:schemeClr val="tx1">
                    <a:tint val="75000"/>
                  </a:schemeClr>
                </a:solidFill>
              </a:defRPr>
            </a:lvl2pPr>
            <a:lvl3pPr marL="816371" indent="0">
              <a:buNone/>
              <a:defRPr sz="1400">
                <a:solidFill>
                  <a:schemeClr val="tx1">
                    <a:tint val="75000"/>
                  </a:schemeClr>
                </a:solidFill>
              </a:defRPr>
            </a:lvl3pPr>
            <a:lvl4pPr marL="1224557" indent="0">
              <a:buNone/>
              <a:defRPr sz="1200">
                <a:solidFill>
                  <a:schemeClr val="tx1">
                    <a:tint val="75000"/>
                  </a:schemeClr>
                </a:solidFill>
              </a:defRPr>
            </a:lvl4pPr>
            <a:lvl5pPr marL="1632742" indent="0">
              <a:buNone/>
              <a:defRPr sz="1200">
                <a:solidFill>
                  <a:schemeClr val="tx1">
                    <a:tint val="75000"/>
                  </a:schemeClr>
                </a:solidFill>
              </a:defRPr>
            </a:lvl5pPr>
            <a:lvl6pPr marL="2040928" indent="0">
              <a:buNone/>
              <a:defRPr sz="1200">
                <a:solidFill>
                  <a:schemeClr val="tx1">
                    <a:tint val="75000"/>
                  </a:schemeClr>
                </a:solidFill>
              </a:defRPr>
            </a:lvl6pPr>
            <a:lvl7pPr marL="2449114" indent="0">
              <a:buNone/>
              <a:defRPr sz="1200">
                <a:solidFill>
                  <a:schemeClr val="tx1">
                    <a:tint val="75000"/>
                  </a:schemeClr>
                </a:solidFill>
              </a:defRPr>
            </a:lvl7pPr>
            <a:lvl8pPr marL="2857299" indent="0">
              <a:buNone/>
              <a:defRPr sz="1200">
                <a:solidFill>
                  <a:schemeClr val="tx1">
                    <a:tint val="75000"/>
                  </a:schemeClr>
                </a:solidFill>
              </a:defRPr>
            </a:lvl8pPr>
            <a:lvl9pPr marL="3265485"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52B45A8-12AB-4A1B-A40C-1E7EC12C6748}" type="datetimeFigureOut">
              <a:rPr lang="en-US" altLang="en-US"/>
              <a:pPr/>
              <a:t>9/7/2018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164731-D2E7-4A5A-BC0C-9EA3229F8D10}" type="slidenum">
              <a:rPr lang="en-US" altLang="en-US"/>
              <a:pPr/>
              <a:t>‹#›</a:t>
            </a:fld>
            <a:endParaRPr lang="en-US" altLang="en-US"/>
          </a:p>
        </p:txBody>
      </p:sp>
    </p:spTree>
    <p:extLst>
      <p:ext uri="{BB962C8B-B14F-4D97-AF65-F5344CB8AC3E}">
        <p14:creationId xmlns:p14="http://schemas.microsoft.com/office/powerpoint/2010/main" val="370330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2303861"/>
            <a:ext cx="10458450" cy="651748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780838" y="2303861"/>
            <a:ext cx="10458450" cy="651748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B9E588B-231B-4D21-BE3B-5213FD8EDB8C}" type="datetimeFigureOut">
              <a:rPr lang="en-US" altLang="en-US"/>
              <a:pPr/>
              <a:t>9/7/2018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A38D67-EF0D-486E-ABEF-5C7DCEE09762}" type="slidenum">
              <a:rPr lang="en-US" altLang="en-US"/>
              <a:pPr/>
              <a:t>‹#›</a:t>
            </a:fld>
            <a:endParaRPr lang="en-US" altLang="en-US"/>
          </a:p>
        </p:txBody>
      </p:sp>
    </p:spTree>
    <p:extLst>
      <p:ext uri="{BB962C8B-B14F-4D97-AF65-F5344CB8AC3E}">
        <p14:creationId xmlns:p14="http://schemas.microsoft.com/office/powerpoint/2010/main" val="307828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100" b="1"/>
            </a:lvl1pPr>
            <a:lvl2pPr marL="408186" indent="0">
              <a:buNone/>
              <a:defRPr sz="1800" b="1"/>
            </a:lvl2pPr>
            <a:lvl3pPr marL="816371" indent="0">
              <a:buNone/>
              <a:defRPr sz="1600" b="1"/>
            </a:lvl3pPr>
            <a:lvl4pPr marL="1224557" indent="0">
              <a:buNone/>
              <a:defRPr sz="1400" b="1"/>
            </a:lvl4pPr>
            <a:lvl5pPr marL="1632742" indent="0">
              <a:buNone/>
              <a:defRPr sz="1400" b="1"/>
            </a:lvl5pPr>
            <a:lvl6pPr marL="2040928" indent="0">
              <a:buNone/>
              <a:defRPr sz="1400" b="1"/>
            </a:lvl6pPr>
            <a:lvl7pPr marL="2449114" indent="0">
              <a:buNone/>
              <a:defRPr sz="1400" b="1"/>
            </a:lvl7pPr>
            <a:lvl8pPr marL="2857299" indent="0">
              <a:buNone/>
              <a:defRPr sz="1400" b="1"/>
            </a:lvl8pPr>
            <a:lvl9pPr marL="326548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100" b="1"/>
            </a:lvl1pPr>
            <a:lvl2pPr marL="408186" indent="0">
              <a:buNone/>
              <a:defRPr sz="1800" b="1"/>
            </a:lvl2pPr>
            <a:lvl3pPr marL="816371" indent="0">
              <a:buNone/>
              <a:defRPr sz="1600" b="1"/>
            </a:lvl3pPr>
            <a:lvl4pPr marL="1224557" indent="0">
              <a:buNone/>
              <a:defRPr sz="1400" b="1"/>
            </a:lvl4pPr>
            <a:lvl5pPr marL="1632742" indent="0">
              <a:buNone/>
              <a:defRPr sz="1400" b="1"/>
            </a:lvl5pPr>
            <a:lvl6pPr marL="2040928" indent="0">
              <a:buNone/>
              <a:defRPr sz="1400" b="1"/>
            </a:lvl6pPr>
            <a:lvl7pPr marL="2449114" indent="0">
              <a:buNone/>
              <a:defRPr sz="1400" b="1"/>
            </a:lvl7pPr>
            <a:lvl8pPr marL="2857299" indent="0">
              <a:buNone/>
              <a:defRPr sz="1400" b="1"/>
            </a:lvl8pPr>
            <a:lvl9pPr marL="326548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0EA5459F-A0F2-4C79-BA2A-38C7E7638A54}" type="datetimeFigureOut">
              <a:rPr lang="en-US" altLang="en-US"/>
              <a:pPr/>
              <a:t>9/7/2018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70CDC72-E7E4-4312-AEA4-87FBA6F86F3D}" type="slidenum">
              <a:rPr lang="en-US" altLang="en-US"/>
              <a:pPr/>
              <a:t>‹#›</a:t>
            </a:fld>
            <a:endParaRPr lang="en-US" altLang="en-US"/>
          </a:p>
        </p:txBody>
      </p:sp>
    </p:spTree>
    <p:extLst>
      <p:ext uri="{BB962C8B-B14F-4D97-AF65-F5344CB8AC3E}">
        <p14:creationId xmlns:p14="http://schemas.microsoft.com/office/powerpoint/2010/main" val="144063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799BAA5-C106-46C0-BAD7-20920C183447}" type="datetimeFigureOut">
              <a:rPr lang="en-US" altLang="en-US"/>
              <a:pPr/>
              <a:t>9/7/2018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8A25523-E37E-4328-AD82-573F2D153F71}" type="slidenum">
              <a:rPr lang="en-US" altLang="en-US"/>
              <a:pPr/>
              <a:t>‹#›</a:t>
            </a:fld>
            <a:endParaRPr lang="en-US" altLang="en-US"/>
          </a:p>
        </p:txBody>
      </p:sp>
    </p:spTree>
    <p:extLst>
      <p:ext uri="{BB962C8B-B14F-4D97-AF65-F5344CB8AC3E}">
        <p14:creationId xmlns:p14="http://schemas.microsoft.com/office/powerpoint/2010/main" val="238584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74C0C97-3141-4341-81AA-6B36A1683B76}" type="datetimeFigureOut">
              <a:rPr lang="en-US" altLang="en-US"/>
              <a:pPr/>
              <a:t>9/7/2018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E441223-9436-432D-9F38-EACD69E22B8E}" type="slidenum">
              <a:rPr lang="en-US" altLang="en-US"/>
              <a:pPr/>
              <a:t>‹#›</a:t>
            </a:fld>
            <a:endParaRPr lang="en-US" altLang="en-US"/>
          </a:p>
        </p:txBody>
      </p:sp>
    </p:spTree>
    <p:extLst>
      <p:ext uri="{BB962C8B-B14F-4D97-AF65-F5344CB8AC3E}">
        <p14:creationId xmlns:p14="http://schemas.microsoft.com/office/powerpoint/2010/main" val="186182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200"/>
            </a:lvl1pPr>
            <a:lvl2pPr marL="408186" indent="0">
              <a:buNone/>
              <a:defRPr sz="1100"/>
            </a:lvl2pPr>
            <a:lvl3pPr marL="816371" indent="0">
              <a:buNone/>
              <a:defRPr sz="900"/>
            </a:lvl3pPr>
            <a:lvl4pPr marL="1224557" indent="0">
              <a:buNone/>
              <a:defRPr sz="800"/>
            </a:lvl4pPr>
            <a:lvl5pPr marL="1632742" indent="0">
              <a:buNone/>
              <a:defRPr sz="800"/>
            </a:lvl5pPr>
            <a:lvl6pPr marL="2040928" indent="0">
              <a:buNone/>
              <a:defRPr sz="800"/>
            </a:lvl6pPr>
            <a:lvl7pPr marL="2449114" indent="0">
              <a:buNone/>
              <a:defRPr sz="800"/>
            </a:lvl7pPr>
            <a:lvl8pPr marL="2857299" indent="0">
              <a:buNone/>
              <a:defRPr sz="800"/>
            </a:lvl8pPr>
            <a:lvl9pPr marL="3265485"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7F5EE60-ED00-4EFE-8299-AED1E4AC49EB}" type="datetimeFigureOut">
              <a:rPr lang="en-US" altLang="en-US"/>
              <a:pPr/>
              <a:t>9/7/2018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E600C71-0F8D-4BE0-A08E-0C61FED2F3C2}" type="slidenum">
              <a:rPr lang="en-US" altLang="en-US"/>
              <a:pPr/>
              <a:t>‹#›</a:t>
            </a:fld>
            <a:endParaRPr lang="en-US" altLang="en-US"/>
          </a:p>
        </p:txBody>
      </p:sp>
    </p:spTree>
    <p:extLst>
      <p:ext uri="{BB962C8B-B14F-4D97-AF65-F5344CB8AC3E}">
        <p14:creationId xmlns:p14="http://schemas.microsoft.com/office/powerpoint/2010/main" val="94521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900"/>
            </a:lvl1pPr>
            <a:lvl2pPr marL="408186" indent="0">
              <a:buNone/>
              <a:defRPr sz="2500"/>
            </a:lvl2pPr>
            <a:lvl3pPr marL="816371" indent="0">
              <a:buNone/>
              <a:defRPr sz="2100"/>
            </a:lvl3pPr>
            <a:lvl4pPr marL="1224557" indent="0">
              <a:buNone/>
              <a:defRPr sz="1800"/>
            </a:lvl4pPr>
            <a:lvl5pPr marL="1632742" indent="0">
              <a:buNone/>
              <a:defRPr sz="1800"/>
            </a:lvl5pPr>
            <a:lvl6pPr marL="2040928" indent="0">
              <a:buNone/>
              <a:defRPr sz="1800"/>
            </a:lvl6pPr>
            <a:lvl7pPr marL="2449114" indent="0">
              <a:buNone/>
              <a:defRPr sz="1800"/>
            </a:lvl7pPr>
            <a:lvl8pPr marL="2857299" indent="0">
              <a:buNone/>
              <a:defRPr sz="1800"/>
            </a:lvl8pPr>
            <a:lvl9pPr marL="3265485" indent="0">
              <a:buNone/>
              <a:defRPr sz="18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200"/>
            </a:lvl1pPr>
            <a:lvl2pPr marL="408186" indent="0">
              <a:buNone/>
              <a:defRPr sz="1100"/>
            </a:lvl2pPr>
            <a:lvl3pPr marL="816371" indent="0">
              <a:buNone/>
              <a:defRPr sz="900"/>
            </a:lvl3pPr>
            <a:lvl4pPr marL="1224557" indent="0">
              <a:buNone/>
              <a:defRPr sz="800"/>
            </a:lvl4pPr>
            <a:lvl5pPr marL="1632742" indent="0">
              <a:buNone/>
              <a:defRPr sz="800"/>
            </a:lvl5pPr>
            <a:lvl6pPr marL="2040928" indent="0">
              <a:buNone/>
              <a:defRPr sz="800"/>
            </a:lvl6pPr>
            <a:lvl7pPr marL="2449114" indent="0">
              <a:buNone/>
              <a:defRPr sz="800"/>
            </a:lvl7pPr>
            <a:lvl8pPr marL="2857299" indent="0">
              <a:buNone/>
              <a:defRPr sz="800"/>
            </a:lvl8pPr>
            <a:lvl9pPr marL="3265485"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0F5BDB6-A41D-4FEB-B7DB-DB544A1F458E}" type="datetimeFigureOut">
              <a:rPr lang="en-US" altLang="en-US"/>
              <a:pPr/>
              <a:t>9/7/2018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AA5C7A9-6D3C-486B-9718-56694123785E}" type="slidenum">
              <a:rPr lang="en-US" altLang="en-US"/>
              <a:pPr/>
              <a:t>‹#›</a:t>
            </a:fld>
            <a:endParaRPr lang="en-US" altLang="en-US"/>
          </a:p>
        </p:txBody>
      </p:sp>
    </p:spTree>
    <p:extLst>
      <p:ext uri="{BB962C8B-B14F-4D97-AF65-F5344CB8AC3E}">
        <p14:creationId xmlns:p14="http://schemas.microsoft.com/office/powerpoint/2010/main" val="383738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014" y="205889"/>
            <a:ext cx="8229972" cy="85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7" tIns="40818" rIns="81637" bIns="40818"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014" y="1199985"/>
            <a:ext cx="8229972" cy="339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7" tIns="40818" rIns="81637" bIns="408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014" y="4767071"/>
            <a:ext cx="2133765" cy="274105"/>
          </a:xfrm>
          <a:prstGeom prst="rect">
            <a:avLst/>
          </a:prstGeom>
        </p:spPr>
        <p:txBody>
          <a:bodyPr vert="horz" wrap="square" lIns="81637" tIns="40818" rIns="81637" bIns="40818" numCol="1" anchor="ctr" anchorCtr="0" compatLnSpc="1">
            <a:prstTxWarp prst="textNoShape">
              <a:avLst/>
            </a:prstTxWarp>
          </a:bodyPr>
          <a:lstStyle>
            <a:lvl1pPr>
              <a:defRPr sz="1100">
                <a:solidFill>
                  <a:srgbClr val="898989"/>
                </a:solidFill>
              </a:defRPr>
            </a:lvl1pPr>
          </a:lstStyle>
          <a:p>
            <a:fld id="{4B44E431-1ACB-4FEA-BF07-1E371861CD87}" type="datetimeFigureOut">
              <a:rPr lang="en-US" altLang="en-US"/>
              <a:pPr/>
              <a:t>9/7/2018</a:t>
            </a:fld>
            <a:endParaRPr lang="en-US" altLang="en-US"/>
          </a:p>
        </p:txBody>
      </p:sp>
      <p:sp>
        <p:nvSpPr>
          <p:cNvPr id="5" name="Footer Placeholder 4"/>
          <p:cNvSpPr>
            <a:spLocks noGrp="1"/>
          </p:cNvSpPr>
          <p:nvPr>
            <p:ph type="ftr" sz="quarter" idx="3"/>
          </p:nvPr>
        </p:nvSpPr>
        <p:spPr>
          <a:xfrm>
            <a:off x="3124066" y="4767071"/>
            <a:ext cx="2895869" cy="274105"/>
          </a:xfrm>
          <a:prstGeom prst="rect">
            <a:avLst/>
          </a:prstGeom>
        </p:spPr>
        <p:txBody>
          <a:bodyPr vert="horz" lIns="81637" tIns="40818" rIns="81637" bIns="40818" rtlCol="0" anchor="ctr"/>
          <a:lstStyle>
            <a:lvl1pPr algn="ctr" defTabSz="408186" fontAlgn="auto">
              <a:spcBef>
                <a:spcPts val="0"/>
              </a:spcBef>
              <a:spcAft>
                <a:spcPts val="0"/>
              </a:spcAft>
              <a:defRPr sz="11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20" y="4767071"/>
            <a:ext cx="2133766" cy="274105"/>
          </a:xfrm>
          <a:prstGeom prst="rect">
            <a:avLst/>
          </a:prstGeom>
        </p:spPr>
        <p:txBody>
          <a:bodyPr vert="horz" wrap="square" lIns="81637" tIns="40818" rIns="81637" bIns="40818" numCol="1" anchor="ctr" anchorCtr="0" compatLnSpc="1">
            <a:prstTxWarp prst="textNoShape">
              <a:avLst/>
            </a:prstTxWarp>
          </a:bodyPr>
          <a:lstStyle>
            <a:lvl1pPr algn="r">
              <a:defRPr sz="1100">
                <a:solidFill>
                  <a:srgbClr val="898989"/>
                </a:solidFill>
              </a:defRPr>
            </a:lvl1pPr>
          </a:lstStyle>
          <a:p>
            <a:fld id="{624DC82D-BCE3-4A3B-934D-1F4D0571C4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8011" rtl="0" eaLnBrk="0" fontAlgn="base" hangingPunct="0">
        <a:spcBef>
          <a:spcPct val="0"/>
        </a:spcBef>
        <a:spcAft>
          <a:spcPct val="0"/>
        </a:spcAft>
        <a:defRPr sz="3900" kern="1200">
          <a:solidFill>
            <a:schemeClr val="tx1"/>
          </a:solidFill>
          <a:latin typeface="+mj-lt"/>
          <a:ea typeface="MS PGothic" pitchFamily="34" charset="-128"/>
          <a:cs typeface="ＭＳ Ｐゴシック" charset="0"/>
        </a:defRPr>
      </a:lvl1pPr>
      <a:lvl2pPr algn="ctr" defTabSz="408011"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2pPr>
      <a:lvl3pPr algn="ctr" defTabSz="408011"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3pPr>
      <a:lvl4pPr algn="ctr" defTabSz="408011"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4pPr>
      <a:lvl5pPr algn="ctr" defTabSz="408011"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5pPr>
      <a:lvl6pPr marL="178582" algn="ctr" defTabSz="408011" rtl="0" fontAlgn="base">
        <a:spcBef>
          <a:spcPct val="0"/>
        </a:spcBef>
        <a:spcAft>
          <a:spcPct val="0"/>
        </a:spcAft>
        <a:defRPr sz="3900">
          <a:solidFill>
            <a:schemeClr val="tx1"/>
          </a:solidFill>
          <a:latin typeface="Calibri" charset="0"/>
          <a:ea typeface="ＭＳ Ｐゴシック" charset="0"/>
          <a:cs typeface="ＭＳ Ｐゴシック" charset="0"/>
        </a:defRPr>
      </a:lvl6pPr>
      <a:lvl7pPr marL="357165" algn="ctr" defTabSz="408011" rtl="0" fontAlgn="base">
        <a:spcBef>
          <a:spcPct val="0"/>
        </a:spcBef>
        <a:spcAft>
          <a:spcPct val="0"/>
        </a:spcAft>
        <a:defRPr sz="3900">
          <a:solidFill>
            <a:schemeClr val="tx1"/>
          </a:solidFill>
          <a:latin typeface="Calibri" charset="0"/>
          <a:ea typeface="ＭＳ Ｐゴシック" charset="0"/>
          <a:cs typeface="ＭＳ Ｐゴシック" charset="0"/>
        </a:defRPr>
      </a:lvl7pPr>
      <a:lvl8pPr marL="535747" algn="ctr" defTabSz="408011" rtl="0" fontAlgn="base">
        <a:spcBef>
          <a:spcPct val="0"/>
        </a:spcBef>
        <a:spcAft>
          <a:spcPct val="0"/>
        </a:spcAft>
        <a:defRPr sz="3900">
          <a:solidFill>
            <a:schemeClr val="tx1"/>
          </a:solidFill>
          <a:latin typeface="Calibri" charset="0"/>
          <a:ea typeface="ＭＳ Ｐゴシック" charset="0"/>
          <a:cs typeface="ＭＳ Ｐゴシック" charset="0"/>
        </a:defRPr>
      </a:lvl8pPr>
      <a:lvl9pPr marL="714329" algn="ctr" defTabSz="408011" rtl="0" fontAlgn="base">
        <a:spcBef>
          <a:spcPct val="0"/>
        </a:spcBef>
        <a:spcAft>
          <a:spcPct val="0"/>
        </a:spcAft>
        <a:defRPr sz="3900">
          <a:solidFill>
            <a:schemeClr val="tx1"/>
          </a:solidFill>
          <a:latin typeface="Calibri" charset="0"/>
          <a:ea typeface="ＭＳ Ｐゴシック" charset="0"/>
          <a:cs typeface="ＭＳ Ｐゴシック" charset="0"/>
        </a:defRPr>
      </a:lvl9pPr>
    </p:titleStyle>
    <p:bodyStyle>
      <a:lvl1pPr marL="305698" indent="-305698" algn="l" defTabSz="408011" rtl="0" eaLnBrk="0" fontAlgn="base" hangingPunct="0">
        <a:spcBef>
          <a:spcPct val="20000"/>
        </a:spcBef>
        <a:spcAft>
          <a:spcPct val="0"/>
        </a:spcAft>
        <a:buFont typeface="Arial" pitchFamily="34" charset="0"/>
        <a:buChar char="•"/>
        <a:defRPr sz="2900" kern="1200">
          <a:solidFill>
            <a:schemeClr val="tx1"/>
          </a:solidFill>
          <a:latin typeface="+mn-lt"/>
          <a:ea typeface="MS PGothic" pitchFamily="34" charset="-128"/>
          <a:cs typeface="ＭＳ Ｐゴシック" charset="0"/>
        </a:defRPr>
      </a:lvl1pPr>
      <a:lvl2pPr marL="662863" indent="-254852" algn="l" defTabSz="408011" rtl="0" eaLnBrk="0" fontAlgn="base" hangingPunct="0">
        <a:spcBef>
          <a:spcPct val="20000"/>
        </a:spcBef>
        <a:spcAft>
          <a:spcPct val="0"/>
        </a:spcAft>
        <a:buFont typeface="Arial" pitchFamily="34" charset="0"/>
        <a:buChar char="–"/>
        <a:defRPr sz="2500" kern="1200">
          <a:solidFill>
            <a:schemeClr val="tx1"/>
          </a:solidFill>
          <a:latin typeface="+mn-lt"/>
          <a:ea typeface="MS PGothic" pitchFamily="34" charset="-128"/>
          <a:cs typeface="+mn-cs"/>
        </a:defRPr>
      </a:lvl2pPr>
      <a:lvl3pPr marL="1020028" indent="-204006" algn="l" defTabSz="408011"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3pPr>
      <a:lvl4pPr marL="1428039" indent="-204006" algn="l" defTabSz="408011"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4pPr>
      <a:lvl5pPr marL="1836670" indent="-204006" algn="l" defTabSz="408011"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5pPr>
      <a:lvl6pPr marL="2245021" indent="-204093" algn="l" defTabSz="408186" rtl="0" eaLnBrk="1" latinLnBrk="0" hangingPunct="1">
        <a:spcBef>
          <a:spcPct val="20000"/>
        </a:spcBef>
        <a:buFont typeface="Arial"/>
        <a:buChar char="•"/>
        <a:defRPr sz="1800" kern="1200">
          <a:solidFill>
            <a:schemeClr val="tx1"/>
          </a:solidFill>
          <a:latin typeface="+mn-lt"/>
          <a:ea typeface="+mn-ea"/>
          <a:cs typeface="+mn-cs"/>
        </a:defRPr>
      </a:lvl6pPr>
      <a:lvl7pPr marL="2653206" indent="-204093" algn="l" defTabSz="408186" rtl="0" eaLnBrk="1" latinLnBrk="0" hangingPunct="1">
        <a:spcBef>
          <a:spcPct val="20000"/>
        </a:spcBef>
        <a:buFont typeface="Arial"/>
        <a:buChar char="•"/>
        <a:defRPr sz="1800" kern="1200">
          <a:solidFill>
            <a:schemeClr val="tx1"/>
          </a:solidFill>
          <a:latin typeface="+mn-lt"/>
          <a:ea typeface="+mn-ea"/>
          <a:cs typeface="+mn-cs"/>
        </a:defRPr>
      </a:lvl7pPr>
      <a:lvl8pPr marL="3061392" indent="-204093" algn="l" defTabSz="408186" rtl="0" eaLnBrk="1" latinLnBrk="0" hangingPunct="1">
        <a:spcBef>
          <a:spcPct val="20000"/>
        </a:spcBef>
        <a:buFont typeface="Arial"/>
        <a:buChar char="•"/>
        <a:defRPr sz="1800" kern="1200">
          <a:solidFill>
            <a:schemeClr val="tx1"/>
          </a:solidFill>
          <a:latin typeface="+mn-lt"/>
          <a:ea typeface="+mn-ea"/>
          <a:cs typeface="+mn-cs"/>
        </a:defRPr>
      </a:lvl8pPr>
      <a:lvl9pPr marL="3469578" indent="-204093" algn="l" defTabSz="408186"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86" rtl="0" eaLnBrk="1" latinLnBrk="0" hangingPunct="1">
        <a:defRPr sz="1600" kern="1200">
          <a:solidFill>
            <a:schemeClr val="tx1"/>
          </a:solidFill>
          <a:latin typeface="+mn-lt"/>
          <a:ea typeface="+mn-ea"/>
          <a:cs typeface="+mn-cs"/>
        </a:defRPr>
      </a:lvl1pPr>
      <a:lvl2pPr marL="408186" algn="l" defTabSz="408186" rtl="0" eaLnBrk="1" latinLnBrk="0" hangingPunct="1">
        <a:defRPr sz="1600" kern="1200">
          <a:solidFill>
            <a:schemeClr val="tx1"/>
          </a:solidFill>
          <a:latin typeface="+mn-lt"/>
          <a:ea typeface="+mn-ea"/>
          <a:cs typeface="+mn-cs"/>
        </a:defRPr>
      </a:lvl2pPr>
      <a:lvl3pPr marL="816371" algn="l" defTabSz="408186" rtl="0" eaLnBrk="1" latinLnBrk="0" hangingPunct="1">
        <a:defRPr sz="1600" kern="1200">
          <a:solidFill>
            <a:schemeClr val="tx1"/>
          </a:solidFill>
          <a:latin typeface="+mn-lt"/>
          <a:ea typeface="+mn-ea"/>
          <a:cs typeface="+mn-cs"/>
        </a:defRPr>
      </a:lvl3pPr>
      <a:lvl4pPr marL="1224557" algn="l" defTabSz="408186" rtl="0" eaLnBrk="1" latinLnBrk="0" hangingPunct="1">
        <a:defRPr sz="1600" kern="1200">
          <a:solidFill>
            <a:schemeClr val="tx1"/>
          </a:solidFill>
          <a:latin typeface="+mn-lt"/>
          <a:ea typeface="+mn-ea"/>
          <a:cs typeface="+mn-cs"/>
        </a:defRPr>
      </a:lvl4pPr>
      <a:lvl5pPr marL="1632742" algn="l" defTabSz="408186" rtl="0" eaLnBrk="1" latinLnBrk="0" hangingPunct="1">
        <a:defRPr sz="1600" kern="1200">
          <a:solidFill>
            <a:schemeClr val="tx1"/>
          </a:solidFill>
          <a:latin typeface="+mn-lt"/>
          <a:ea typeface="+mn-ea"/>
          <a:cs typeface="+mn-cs"/>
        </a:defRPr>
      </a:lvl5pPr>
      <a:lvl6pPr marL="2040928" algn="l" defTabSz="408186" rtl="0" eaLnBrk="1" latinLnBrk="0" hangingPunct="1">
        <a:defRPr sz="1600" kern="1200">
          <a:solidFill>
            <a:schemeClr val="tx1"/>
          </a:solidFill>
          <a:latin typeface="+mn-lt"/>
          <a:ea typeface="+mn-ea"/>
          <a:cs typeface="+mn-cs"/>
        </a:defRPr>
      </a:lvl6pPr>
      <a:lvl7pPr marL="2449114" algn="l" defTabSz="408186" rtl="0" eaLnBrk="1" latinLnBrk="0" hangingPunct="1">
        <a:defRPr sz="1600" kern="1200">
          <a:solidFill>
            <a:schemeClr val="tx1"/>
          </a:solidFill>
          <a:latin typeface="+mn-lt"/>
          <a:ea typeface="+mn-ea"/>
          <a:cs typeface="+mn-cs"/>
        </a:defRPr>
      </a:lvl7pPr>
      <a:lvl8pPr marL="2857299" algn="l" defTabSz="408186" rtl="0" eaLnBrk="1" latinLnBrk="0" hangingPunct="1">
        <a:defRPr sz="1600" kern="1200">
          <a:solidFill>
            <a:schemeClr val="tx1"/>
          </a:solidFill>
          <a:latin typeface="+mn-lt"/>
          <a:ea typeface="+mn-ea"/>
          <a:cs typeface="+mn-cs"/>
        </a:defRPr>
      </a:lvl8pPr>
      <a:lvl9pPr marL="3265485" algn="l" defTabSz="40818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onnected-Theme-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7189" y="2833995"/>
            <a:ext cx="5489003" cy="2369880"/>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anose="03060402040406080204" pitchFamily="66" charset="0"/>
              </a:rPr>
              <a:t>Marriage:  A Picture of</a:t>
            </a:r>
          </a:p>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anose="03060402040406080204" pitchFamily="66" charset="0"/>
              </a:rPr>
              <a:t>Christ &amp; the Church</a:t>
            </a:r>
          </a:p>
          <a:p>
            <a:pPr algn="ct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anose="03060402040406080204" pitchFamily="66" charset="0"/>
              </a:rPr>
              <a:t>Ephesians 5:22-33</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anose="0306040204040608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onnected-Back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91694C-EC1B-4CF9-8931-1A3431D1FEBB}"/>
              </a:ext>
            </a:extLst>
          </p:cNvPr>
          <p:cNvSpPr txBox="1"/>
          <p:nvPr/>
        </p:nvSpPr>
        <p:spPr>
          <a:xfrm>
            <a:off x="723308" y="347072"/>
            <a:ext cx="7696787" cy="3970318"/>
          </a:xfrm>
          <a:prstGeom prst="rect">
            <a:avLst/>
          </a:prstGeom>
          <a:noFill/>
        </p:spPr>
        <p:txBody>
          <a:bodyPr wrap="none" rtlCol="0">
            <a:spAutoFit/>
          </a:bodyPr>
          <a:lstStyle/>
          <a:p>
            <a:pPr algn="ctr"/>
            <a:r>
              <a:rPr lang="en-US" sz="7200" dirty="0">
                <a:solidFill>
                  <a:srgbClr val="F57913"/>
                </a:solidFill>
                <a:effectLst>
                  <a:outerShdw blurRad="38100" dist="38100" dir="2700000" algn="tl">
                    <a:srgbClr val="000000">
                      <a:alpha val="43137"/>
                    </a:srgbClr>
                  </a:outerShdw>
                </a:effectLst>
                <a:latin typeface="Pristina" panose="03060402040406080204" pitchFamily="66" charset="0"/>
              </a:rPr>
              <a:t>Husbands:</a:t>
            </a:r>
          </a:p>
          <a:p>
            <a:pPr algn="ctr"/>
            <a:r>
              <a:rPr lang="en-US" sz="3600" dirty="0">
                <a:solidFill>
                  <a:schemeClr val="bg1"/>
                </a:solidFill>
                <a:effectLst>
                  <a:outerShdw blurRad="38100" dist="38100" dir="2700000" algn="tl">
                    <a:srgbClr val="000000">
                      <a:alpha val="43137"/>
                    </a:srgbClr>
                  </a:outerShdw>
                </a:effectLst>
                <a:latin typeface="+mn-lt"/>
              </a:rPr>
              <a:t>God wants to through you and His Word</a:t>
            </a:r>
          </a:p>
          <a:p>
            <a:pPr algn="ctr"/>
            <a:r>
              <a:rPr lang="en-US" sz="3600" dirty="0">
                <a:solidFill>
                  <a:schemeClr val="bg1"/>
                </a:solidFill>
                <a:effectLst>
                  <a:outerShdw blurRad="38100" dist="38100" dir="2700000" algn="tl">
                    <a:srgbClr val="000000">
                      <a:alpha val="43137"/>
                    </a:srgbClr>
                  </a:outerShdw>
                </a:effectLst>
                <a:latin typeface="+mn-lt"/>
              </a:rPr>
              <a:t>remove and cover all spots, </a:t>
            </a:r>
          </a:p>
          <a:p>
            <a:pPr algn="ctr"/>
            <a:r>
              <a:rPr lang="en-US" sz="3600" dirty="0">
                <a:solidFill>
                  <a:schemeClr val="bg1"/>
                </a:solidFill>
                <a:effectLst>
                  <a:outerShdw blurRad="38100" dist="38100" dir="2700000" algn="tl">
                    <a:srgbClr val="000000">
                      <a:alpha val="43137"/>
                    </a:srgbClr>
                  </a:outerShdw>
                </a:effectLst>
                <a:latin typeface="+mn-lt"/>
              </a:rPr>
              <a:t>wrinkles and blemishes in your wife</a:t>
            </a:r>
          </a:p>
          <a:p>
            <a:pPr algn="ctr"/>
            <a:endParaRPr lang="en-US" sz="7200" dirty="0"/>
          </a:p>
        </p:txBody>
      </p:sp>
    </p:spTree>
    <p:extLst>
      <p:ext uri="{BB962C8B-B14F-4D97-AF65-F5344CB8AC3E}">
        <p14:creationId xmlns:p14="http://schemas.microsoft.com/office/powerpoint/2010/main" val="185390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onnected-Back1.jpg"/>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bright="-58000" contrast="40000"/>
                    </a14:imgEffect>
                  </a14:imgLayer>
                </a14:imgProps>
              </a:ext>
              <a:ext uri="{28A0092B-C50C-407E-A947-70E740481C1C}">
                <a14:useLocalDpi xmlns:a14="http://schemas.microsoft.com/office/drawing/2010/main" val="0"/>
              </a:ext>
            </a:extLst>
          </a:blip>
          <a:srcRect/>
          <a:stretch>
            <a:fillRect/>
          </a:stretch>
        </p:blipFill>
        <p:spPr bwMode="auto">
          <a:xfrm>
            <a:off x="62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4383" y="23765"/>
            <a:ext cx="8835242" cy="5078313"/>
          </a:xfrm>
          <a:prstGeom prst="rect">
            <a:avLst/>
          </a:prstGeom>
          <a:noFill/>
        </p:spPr>
        <p:txBody>
          <a:bodyPr wrap="square" rtlCol="0">
            <a:spAutoFit/>
          </a:bodyPr>
          <a:lstStyle/>
          <a:p>
            <a:r>
              <a:rPr lang="en-US" sz="3600" dirty="0">
                <a:solidFill>
                  <a:schemeClr val="bg1"/>
                </a:solidFill>
              </a:rPr>
              <a:t>In the same way husbands should love their wives as their own bodies. He who loves his wife loves himself.  For no one ever hated his own flesh, but nourishes and cherishes it, just as Christ does the church,  because we are members of his body.  “Therefore a man shall leave his father and mother and hold fast to his wife, and the two shall become one flesh.”</a:t>
            </a:r>
          </a:p>
          <a:p>
            <a:pPr algn="r"/>
            <a:r>
              <a:rPr lang="en-US" sz="3600" dirty="0">
                <a:solidFill>
                  <a:schemeClr val="accent6"/>
                </a:solidFill>
              </a:rPr>
              <a:t>Ephesians 5:28-31</a:t>
            </a:r>
          </a:p>
        </p:txBody>
      </p:sp>
    </p:spTree>
    <p:extLst>
      <p:ext uri="{BB962C8B-B14F-4D97-AF65-F5344CB8AC3E}">
        <p14:creationId xmlns:p14="http://schemas.microsoft.com/office/powerpoint/2010/main" val="153011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onnected-Back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91694C-EC1B-4CF9-8931-1A3431D1FEBB}"/>
              </a:ext>
            </a:extLst>
          </p:cNvPr>
          <p:cNvSpPr txBox="1"/>
          <p:nvPr/>
        </p:nvSpPr>
        <p:spPr>
          <a:xfrm>
            <a:off x="1373040" y="347072"/>
            <a:ext cx="6397329" cy="2862322"/>
          </a:xfrm>
          <a:prstGeom prst="rect">
            <a:avLst/>
          </a:prstGeom>
          <a:noFill/>
        </p:spPr>
        <p:txBody>
          <a:bodyPr wrap="none" rtlCol="0">
            <a:spAutoFit/>
          </a:bodyPr>
          <a:lstStyle/>
          <a:p>
            <a:pPr algn="ctr"/>
            <a:r>
              <a:rPr lang="en-US" sz="7200" dirty="0">
                <a:solidFill>
                  <a:srgbClr val="F57913"/>
                </a:solidFill>
                <a:effectLst>
                  <a:outerShdw blurRad="38100" dist="38100" dir="2700000" algn="tl">
                    <a:srgbClr val="000000">
                      <a:alpha val="43137"/>
                    </a:srgbClr>
                  </a:outerShdw>
                </a:effectLst>
                <a:latin typeface="Pristina" panose="03060402040406080204" pitchFamily="66" charset="0"/>
              </a:rPr>
              <a:t>Husbands:</a:t>
            </a:r>
          </a:p>
          <a:p>
            <a:pPr algn="ctr"/>
            <a:r>
              <a:rPr lang="en-US" sz="3600" dirty="0">
                <a:solidFill>
                  <a:schemeClr val="bg1"/>
                </a:solidFill>
                <a:effectLst>
                  <a:outerShdw blurRad="38100" dist="38100" dir="2700000" algn="tl">
                    <a:srgbClr val="000000">
                      <a:alpha val="43137"/>
                    </a:srgbClr>
                  </a:outerShdw>
                </a:effectLst>
                <a:latin typeface="+mn-lt"/>
              </a:rPr>
              <a:t>Love you wife like your own body</a:t>
            </a:r>
          </a:p>
          <a:p>
            <a:pPr algn="ctr"/>
            <a:endParaRPr lang="en-US" sz="7200" dirty="0"/>
          </a:p>
        </p:txBody>
      </p:sp>
    </p:spTree>
    <p:extLst>
      <p:ext uri="{BB962C8B-B14F-4D97-AF65-F5344CB8AC3E}">
        <p14:creationId xmlns:p14="http://schemas.microsoft.com/office/powerpoint/2010/main" val="340415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onnected-Back1.jpg"/>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bright="-58000" contrast="40000"/>
                    </a14:imgEffect>
                  </a14:imgLayer>
                </a14:imgProps>
              </a:ext>
              <a:ext uri="{28A0092B-C50C-407E-A947-70E740481C1C}">
                <a14:useLocalDpi xmlns:a14="http://schemas.microsoft.com/office/drawing/2010/main" val="0"/>
              </a:ext>
            </a:extLst>
          </a:blip>
          <a:srcRect/>
          <a:stretch>
            <a:fillRect/>
          </a:stretch>
        </p:blipFill>
        <p:spPr bwMode="auto">
          <a:xfrm>
            <a:off x="62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4383" y="1603140"/>
            <a:ext cx="8835242" cy="1754326"/>
          </a:xfrm>
          <a:prstGeom prst="rect">
            <a:avLst/>
          </a:prstGeom>
          <a:noFill/>
        </p:spPr>
        <p:txBody>
          <a:bodyPr wrap="square" rtlCol="0">
            <a:spAutoFit/>
          </a:bodyPr>
          <a:lstStyle/>
          <a:p>
            <a:r>
              <a:rPr lang="en-US" sz="3600" dirty="0">
                <a:solidFill>
                  <a:schemeClr val="bg1"/>
                </a:solidFill>
              </a:rPr>
              <a:t>This mystery is profound, and I am saying that it refers to Christ and the church.  </a:t>
            </a:r>
          </a:p>
          <a:p>
            <a:pPr algn="r"/>
            <a:r>
              <a:rPr lang="en-US" sz="3600" dirty="0">
                <a:solidFill>
                  <a:schemeClr val="accent6"/>
                </a:solidFill>
              </a:rPr>
              <a:t>Ephesians 5:32</a:t>
            </a:r>
          </a:p>
        </p:txBody>
      </p:sp>
    </p:spTree>
    <p:extLst>
      <p:ext uri="{BB962C8B-B14F-4D97-AF65-F5344CB8AC3E}">
        <p14:creationId xmlns:p14="http://schemas.microsoft.com/office/powerpoint/2010/main" val="17277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onnected-Theme-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7189" y="3187728"/>
            <a:ext cx="5489003" cy="1754326"/>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anose="03060402040406080204" pitchFamily="66" charset="0"/>
              </a:rPr>
              <a:t>Marriage:  A Picture of</a:t>
            </a:r>
          </a:p>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anose="03060402040406080204" pitchFamily="66" charset="0"/>
              </a:rPr>
              <a:t>Christ &amp; the Church</a:t>
            </a:r>
          </a:p>
        </p:txBody>
      </p:sp>
    </p:spTree>
    <p:extLst>
      <p:ext uri="{BB962C8B-B14F-4D97-AF65-F5344CB8AC3E}">
        <p14:creationId xmlns:p14="http://schemas.microsoft.com/office/powerpoint/2010/main" val="386199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onnected-Back1.jpg"/>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bright="-58000" contrast="40000"/>
                    </a14:imgEffect>
                  </a14:imgLayer>
                </a14:imgProps>
              </a:ext>
              <a:ext uri="{28A0092B-C50C-407E-A947-70E740481C1C}">
                <a14:useLocalDpi xmlns:a14="http://schemas.microsoft.com/office/drawing/2010/main" val="0"/>
              </a:ext>
            </a:extLst>
          </a:blip>
          <a:srcRect/>
          <a:stretch>
            <a:fillRect/>
          </a:stretch>
        </p:blipFill>
        <p:spPr bwMode="auto">
          <a:xfrm>
            <a:off x="62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4383" y="1603140"/>
            <a:ext cx="8835242" cy="2308324"/>
          </a:xfrm>
          <a:prstGeom prst="rect">
            <a:avLst/>
          </a:prstGeom>
          <a:noFill/>
        </p:spPr>
        <p:txBody>
          <a:bodyPr wrap="square" rtlCol="0">
            <a:spAutoFit/>
          </a:bodyPr>
          <a:lstStyle/>
          <a:p>
            <a:r>
              <a:rPr lang="en-US" sz="3600" dirty="0">
                <a:solidFill>
                  <a:schemeClr val="bg1"/>
                </a:solidFill>
              </a:rPr>
              <a:t>However, let each one of you love his wife as himself, and let the wife see that she respects her husband.</a:t>
            </a:r>
          </a:p>
          <a:p>
            <a:pPr algn="r"/>
            <a:r>
              <a:rPr lang="en-US" sz="3600" dirty="0">
                <a:solidFill>
                  <a:schemeClr val="accent6"/>
                </a:solidFill>
              </a:rPr>
              <a:t>Ephesians 5:33</a:t>
            </a:r>
          </a:p>
        </p:txBody>
      </p:sp>
    </p:spTree>
    <p:extLst>
      <p:ext uri="{BB962C8B-B14F-4D97-AF65-F5344CB8AC3E}">
        <p14:creationId xmlns:p14="http://schemas.microsoft.com/office/powerpoint/2010/main" val="214498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onnected-Theme-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21664" y="3401311"/>
            <a:ext cx="3700052" cy="923330"/>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anose="03060402040406080204" pitchFamily="66" charset="0"/>
              </a:rPr>
              <a:t>Love &amp; Respect</a:t>
            </a:r>
          </a:p>
        </p:txBody>
      </p:sp>
    </p:spTree>
    <p:extLst>
      <p:ext uri="{BB962C8B-B14F-4D97-AF65-F5344CB8AC3E}">
        <p14:creationId xmlns:p14="http://schemas.microsoft.com/office/powerpoint/2010/main" val="252996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onnected-Back1.jpg"/>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bright="-58000" contrast="40000"/>
                    </a14:imgEffect>
                  </a14:imgLayer>
                </a14:imgProps>
              </a:ext>
              <a:ext uri="{28A0092B-C50C-407E-A947-70E740481C1C}">
                <a14:useLocalDpi xmlns:a14="http://schemas.microsoft.com/office/drawing/2010/main" val="0"/>
              </a:ext>
            </a:extLst>
          </a:blip>
          <a:srcRect/>
          <a:stretch>
            <a:fillRect/>
          </a:stretch>
        </p:blipFill>
        <p:spPr bwMode="auto">
          <a:xfrm>
            <a:off x="62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4383" y="448978"/>
            <a:ext cx="8835242" cy="3293209"/>
          </a:xfrm>
          <a:prstGeom prst="rect">
            <a:avLst/>
          </a:prstGeom>
          <a:noFill/>
        </p:spPr>
        <p:txBody>
          <a:bodyPr wrap="square" rtlCol="0">
            <a:spAutoFit/>
          </a:bodyPr>
          <a:lstStyle/>
          <a:p>
            <a:r>
              <a:rPr lang="en-US" sz="5200" dirty="0">
                <a:solidFill>
                  <a:srgbClr val="F57913"/>
                </a:solidFill>
                <a:latin typeface="Pristina" panose="03060402040406080204" pitchFamily="66" charset="0"/>
              </a:rPr>
              <a:t>Our marriages are to be examples of Christ’s over the top love for us, His bride and of our respect and submission to Jesus, our husband, our Savior our Lord.</a:t>
            </a:r>
          </a:p>
        </p:txBody>
      </p:sp>
    </p:spTree>
    <p:extLst>
      <p:ext uri="{BB962C8B-B14F-4D97-AF65-F5344CB8AC3E}">
        <p14:creationId xmlns:p14="http://schemas.microsoft.com/office/powerpoint/2010/main" val="208434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onnected-Exi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onnected-Back1.jpg"/>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bright="-58000" contrast="40000"/>
                    </a14:imgEffect>
                  </a14:imgLayer>
                </a14:imgProps>
              </a:ext>
              <a:ext uri="{28A0092B-C50C-407E-A947-70E740481C1C}">
                <a14:useLocalDpi xmlns:a14="http://schemas.microsoft.com/office/drawing/2010/main" val="0"/>
              </a:ext>
            </a:extLst>
          </a:blip>
          <a:srcRect/>
          <a:stretch>
            <a:fillRect/>
          </a:stretch>
        </p:blipFill>
        <p:spPr bwMode="auto">
          <a:xfrm>
            <a:off x="62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4383" y="201890"/>
            <a:ext cx="8835242" cy="5016758"/>
          </a:xfrm>
          <a:prstGeom prst="rect">
            <a:avLst/>
          </a:prstGeom>
          <a:noFill/>
        </p:spPr>
        <p:txBody>
          <a:bodyPr wrap="square" rtlCol="0">
            <a:spAutoFit/>
          </a:bodyPr>
          <a:lstStyle/>
          <a:p>
            <a:r>
              <a:rPr lang="en-US" sz="4000" dirty="0">
                <a:solidFill>
                  <a:schemeClr val="bg1"/>
                </a:solidFill>
              </a:rPr>
              <a:t>Wives, submit to your own husbands, as to the Lord.  For the husband is the head of the wife even as Christ is the head of the church, his body, and is himself its Savior.  Now as the church submits to Christ, so also wives should submit in everything to their husbands.</a:t>
            </a:r>
          </a:p>
          <a:p>
            <a:pPr algn="r"/>
            <a:r>
              <a:rPr lang="en-US" sz="4000" dirty="0">
                <a:solidFill>
                  <a:srgbClr val="F57913"/>
                </a:solidFill>
              </a:rPr>
              <a:t>Ephesians 5:22-24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onnected-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65F578B-69C8-4063-B419-28FB70A2B0FB}"/>
              </a:ext>
            </a:extLst>
          </p:cNvPr>
          <p:cNvSpPr txBox="1"/>
          <p:nvPr/>
        </p:nvSpPr>
        <p:spPr>
          <a:xfrm>
            <a:off x="373606" y="324362"/>
            <a:ext cx="8396786" cy="3970318"/>
          </a:xfrm>
          <a:prstGeom prst="rect">
            <a:avLst/>
          </a:prstGeom>
          <a:noFill/>
        </p:spPr>
        <p:txBody>
          <a:bodyPr wrap="none" rtlCol="0">
            <a:spAutoFit/>
          </a:bodyPr>
          <a:lstStyle/>
          <a:p>
            <a:pPr algn="ctr"/>
            <a:r>
              <a:rPr lang="en-US" sz="7200" dirty="0">
                <a:solidFill>
                  <a:srgbClr val="F57913"/>
                </a:solidFill>
                <a:effectLst>
                  <a:outerShdw blurRad="38100" dist="38100" dir="2700000" algn="tl">
                    <a:srgbClr val="000000">
                      <a:alpha val="43137"/>
                    </a:srgbClr>
                  </a:outerShdw>
                </a:effectLst>
                <a:latin typeface="Pristina" panose="03060402040406080204" pitchFamily="66" charset="0"/>
              </a:rPr>
              <a:t>Submit:</a:t>
            </a:r>
          </a:p>
          <a:p>
            <a:r>
              <a:rPr lang="en-US" sz="3600" dirty="0">
                <a:solidFill>
                  <a:schemeClr val="bg1"/>
                </a:solidFill>
                <a:effectLst>
                  <a:outerShdw blurRad="38100" dist="38100" dir="2700000" algn="tl">
                    <a:srgbClr val="000000">
                      <a:alpha val="43137"/>
                    </a:srgbClr>
                  </a:outerShdw>
                </a:effectLst>
                <a:latin typeface="+mn-lt"/>
              </a:rPr>
              <a:t>			1: to yield to governance or authority</a:t>
            </a:r>
          </a:p>
          <a:p>
            <a:r>
              <a:rPr lang="en-US" sz="3600" dirty="0">
                <a:solidFill>
                  <a:schemeClr val="bg1"/>
                </a:solidFill>
                <a:effectLst>
                  <a:outerShdw blurRad="38100" dist="38100" dir="2700000" algn="tl">
                    <a:srgbClr val="000000">
                      <a:alpha val="43137"/>
                    </a:srgbClr>
                  </a:outerShdw>
                </a:effectLst>
                <a:latin typeface="+mn-lt"/>
              </a:rPr>
              <a:t>			2 : to propose to another for review, </a:t>
            </a:r>
          </a:p>
          <a:p>
            <a:r>
              <a:rPr lang="en-US" sz="3600" dirty="0">
                <a:solidFill>
                  <a:schemeClr val="bg1"/>
                </a:solidFill>
                <a:effectLst>
                  <a:outerShdw blurRad="38100" dist="38100" dir="2700000" algn="tl">
                    <a:srgbClr val="000000">
                      <a:alpha val="43137"/>
                    </a:srgbClr>
                  </a:outerShdw>
                </a:effectLst>
                <a:latin typeface="+mn-lt"/>
              </a:rPr>
              <a:t>			     or consideration </a:t>
            </a:r>
          </a:p>
          <a:p>
            <a:r>
              <a:rPr lang="en-US" sz="3600" dirty="0">
                <a:solidFill>
                  <a:schemeClr val="bg1"/>
                </a:solidFill>
                <a:effectLst>
                  <a:outerShdw blurRad="38100" dist="38100" dir="2700000" algn="tl">
                    <a:srgbClr val="000000">
                      <a:alpha val="43137"/>
                    </a:srgbClr>
                  </a:outerShdw>
                </a:effectLst>
                <a:latin typeface="+mn-lt"/>
              </a:rPr>
              <a:t>			3 : to put forward as an opinion or </a:t>
            </a:r>
          </a:p>
          <a:p>
            <a:r>
              <a:rPr lang="en-US" sz="3600" dirty="0">
                <a:solidFill>
                  <a:schemeClr val="bg1"/>
                </a:solidFill>
                <a:effectLst>
                  <a:outerShdw blurRad="38100" dist="38100" dir="2700000" algn="tl">
                    <a:srgbClr val="000000">
                      <a:alpha val="43137"/>
                    </a:srgbClr>
                  </a:outerShdw>
                </a:effectLst>
                <a:latin typeface="+mn-lt"/>
              </a:rPr>
              <a:t>				 contention</a:t>
            </a:r>
            <a:endParaRPr lang="en-US" sz="32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onnected-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65F578B-69C8-4063-B419-28FB70A2B0FB}"/>
              </a:ext>
            </a:extLst>
          </p:cNvPr>
          <p:cNvSpPr txBox="1"/>
          <p:nvPr/>
        </p:nvSpPr>
        <p:spPr>
          <a:xfrm>
            <a:off x="2028454" y="324362"/>
            <a:ext cx="5087098" cy="3108543"/>
          </a:xfrm>
          <a:prstGeom prst="rect">
            <a:avLst/>
          </a:prstGeom>
          <a:noFill/>
        </p:spPr>
        <p:txBody>
          <a:bodyPr wrap="none" rtlCol="0">
            <a:spAutoFit/>
          </a:bodyPr>
          <a:lstStyle/>
          <a:p>
            <a:pPr algn="ctr"/>
            <a:r>
              <a:rPr lang="en-US" sz="7200" dirty="0">
                <a:solidFill>
                  <a:srgbClr val="F57913"/>
                </a:solidFill>
                <a:effectLst>
                  <a:outerShdw blurRad="38100" dist="38100" dir="2700000" algn="tl">
                    <a:srgbClr val="000000">
                      <a:alpha val="43137"/>
                    </a:srgbClr>
                  </a:outerShdw>
                </a:effectLst>
                <a:latin typeface="Pristina" panose="03060402040406080204" pitchFamily="66" charset="0"/>
              </a:rPr>
              <a:t>Wives Submit:</a:t>
            </a:r>
          </a:p>
          <a:p>
            <a:pPr marL="457200" indent="-4572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n-lt"/>
              </a:rPr>
              <a:t>As to the Lord</a:t>
            </a:r>
          </a:p>
          <a:p>
            <a:pPr marL="457200" indent="-4572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n-lt"/>
              </a:rPr>
              <a:t>Out of reverence for Christ</a:t>
            </a:r>
          </a:p>
          <a:p>
            <a:r>
              <a:rPr lang="en-US" sz="3200" dirty="0">
                <a:solidFill>
                  <a:schemeClr val="bg1"/>
                </a:solidFill>
                <a:effectLst>
                  <a:outerShdw blurRad="38100" dist="38100" dir="2700000" algn="tl">
                    <a:srgbClr val="000000">
                      <a:alpha val="43137"/>
                    </a:srgbClr>
                  </a:outerShdw>
                </a:effectLst>
                <a:latin typeface="+mn-lt"/>
              </a:rPr>
              <a:t>	 (Eph. 5:21)</a:t>
            </a:r>
          </a:p>
          <a:p>
            <a:endParaRPr lang="en-US" sz="2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7808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onnected-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65F578B-69C8-4063-B419-28FB70A2B0FB}"/>
              </a:ext>
            </a:extLst>
          </p:cNvPr>
          <p:cNvSpPr txBox="1"/>
          <p:nvPr/>
        </p:nvSpPr>
        <p:spPr>
          <a:xfrm>
            <a:off x="1678582" y="324362"/>
            <a:ext cx="5786842" cy="2739211"/>
          </a:xfrm>
          <a:prstGeom prst="rect">
            <a:avLst/>
          </a:prstGeom>
          <a:noFill/>
        </p:spPr>
        <p:txBody>
          <a:bodyPr wrap="none" rtlCol="0">
            <a:spAutoFit/>
          </a:bodyPr>
          <a:lstStyle/>
          <a:p>
            <a:pPr algn="ctr"/>
            <a:r>
              <a:rPr lang="en-US" sz="7200" dirty="0">
                <a:solidFill>
                  <a:srgbClr val="F57913"/>
                </a:solidFill>
                <a:effectLst>
                  <a:outerShdw blurRad="38100" dist="38100" dir="2700000" algn="tl">
                    <a:srgbClr val="000000">
                      <a:alpha val="43137"/>
                    </a:srgbClr>
                  </a:outerShdw>
                </a:effectLst>
                <a:latin typeface="Pristina" panose="03060402040406080204" pitchFamily="66" charset="0"/>
              </a:rPr>
              <a:t>Wives Submit:</a:t>
            </a:r>
          </a:p>
          <a:p>
            <a:pPr algn="ctr"/>
            <a:r>
              <a:rPr lang="en-US" sz="3600" dirty="0">
                <a:solidFill>
                  <a:schemeClr val="bg1"/>
                </a:solidFill>
                <a:effectLst>
                  <a:outerShdw blurRad="38100" dist="38100" dir="2700000" algn="tl">
                    <a:srgbClr val="000000">
                      <a:alpha val="43137"/>
                    </a:srgbClr>
                  </a:outerShdw>
                </a:effectLst>
                <a:latin typeface="+mn-lt"/>
              </a:rPr>
              <a:t>The weight is on the husband </a:t>
            </a:r>
          </a:p>
          <a:p>
            <a:pPr algn="ctr"/>
            <a:r>
              <a:rPr lang="en-US" sz="3600" dirty="0">
                <a:solidFill>
                  <a:schemeClr val="bg1"/>
                </a:solidFill>
                <a:effectLst>
                  <a:outerShdw blurRad="38100" dist="38100" dir="2700000" algn="tl">
                    <a:srgbClr val="000000">
                      <a:alpha val="43137"/>
                    </a:srgbClr>
                  </a:outerShdw>
                </a:effectLst>
                <a:latin typeface="+mn-lt"/>
              </a:rPr>
              <a:t>to be Christ-like!</a:t>
            </a:r>
          </a:p>
          <a:p>
            <a:endParaRPr lang="en-US" sz="2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621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onnected-Back1.jpg"/>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bright="-58000" contrast="40000"/>
                    </a14:imgEffect>
                  </a14:imgLayer>
                </a14:imgProps>
              </a:ext>
              <a:ext uri="{28A0092B-C50C-407E-A947-70E740481C1C}">
                <a14:useLocalDpi xmlns:a14="http://schemas.microsoft.com/office/drawing/2010/main" val="0"/>
              </a:ext>
            </a:extLst>
          </a:blip>
          <a:srcRect/>
          <a:stretch>
            <a:fillRect/>
          </a:stretch>
        </p:blipFill>
        <p:spPr bwMode="auto">
          <a:xfrm>
            <a:off x="62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4383" y="23765"/>
            <a:ext cx="8835242" cy="5078313"/>
          </a:xfrm>
          <a:prstGeom prst="rect">
            <a:avLst/>
          </a:prstGeom>
          <a:noFill/>
        </p:spPr>
        <p:txBody>
          <a:bodyPr wrap="square" rtlCol="0">
            <a:spAutoFit/>
          </a:bodyPr>
          <a:lstStyle/>
          <a:p>
            <a:r>
              <a:rPr lang="en-US" sz="3600" dirty="0">
                <a:solidFill>
                  <a:schemeClr val="bg1"/>
                </a:solidFill>
              </a:rPr>
              <a:t>Husbands, love your wives, as Christ loved the church and gave himself up for her,  that he might sanctify her, having cleansed her by the washing of water with the word,  so that he might present the church to himself in splendor, without spot or wrinkle or any such thing, that she might be holy and without blemish.  </a:t>
            </a:r>
          </a:p>
          <a:p>
            <a:pPr algn="r"/>
            <a:r>
              <a:rPr lang="en-US" sz="3600" dirty="0">
                <a:solidFill>
                  <a:schemeClr val="accent6"/>
                </a:solidFill>
              </a:rPr>
              <a:t>Ephesians 5:25-27</a:t>
            </a:r>
          </a:p>
        </p:txBody>
      </p:sp>
    </p:spTree>
    <p:extLst>
      <p:ext uri="{BB962C8B-B14F-4D97-AF65-F5344CB8AC3E}">
        <p14:creationId xmlns:p14="http://schemas.microsoft.com/office/powerpoint/2010/main" val="55921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onnected-Back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91694C-EC1B-4CF9-8931-1A3431D1FEBB}"/>
              </a:ext>
            </a:extLst>
          </p:cNvPr>
          <p:cNvSpPr txBox="1"/>
          <p:nvPr/>
        </p:nvSpPr>
        <p:spPr>
          <a:xfrm>
            <a:off x="2876546" y="347072"/>
            <a:ext cx="3390288" cy="2862322"/>
          </a:xfrm>
          <a:prstGeom prst="rect">
            <a:avLst/>
          </a:prstGeom>
          <a:noFill/>
        </p:spPr>
        <p:txBody>
          <a:bodyPr wrap="none" rtlCol="0">
            <a:spAutoFit/>
          </a:bodyPr>
          <a:lstStyle/>
          <a:p>
            <a:pPr algn="ctr"/>
            <a:r>
              <a:rPr lang="en-US" sz="7200" dirty="0">
                <a:solidFill>
                  <a:srgbClr val="F57913"/>
                </a:solidFill>
                <a:effectLst>
                  <a:outerShdw blurRad="38100" dist="38100" dir="2700000" algn="tl">
                    <a:srgbClr val="000000">
                      <a:alpha val="43137"/>
                    </a:srgbClr>
                  </a:outerShdw>
                </a:effectLst>
                <a:latin typeface="Pristina" panose="03060402040406080204" pitchFamily="66" charset="0"/>
              </a:rPr>
              <a:t>Husbands:</a:t>
            </a:r>
          </a:p>
          <a:p>
            <a:pPr algn="ctr"/>
            <a:r>
              <a:rPr lang="en-US" sz="3600" dirty="0">
                <a:solidFill>
                  <a:schemeClr val="bg1"/>
                </a:solidFill>
                <a:effectLst>
                  <a:outerShdw blurRad="38100" dist="38100" dir="2700000" algn="tl">
                    <a:srgbClr val="000000">
                      <a:alpha val="43137"/>
                    </a:srgbClr>
                  </a:outerShdw>
                </a:effectLst>
                <a:latin typeface="+mn-lt"/>
              </a:rPr>
              <a:t>Love your wives!</a:t>
            </a:r>
          </a:p>
          <a:p>
            <a:pPr algn="ctr"/>
            <a:endParaRPr lang="en-US" sz="7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onnected-Back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91694C-EC1B-4CF9-8931-1A3431D1FEBB}"/>
              </a:ext>
            </a:extLst>
          </p:cNvPr>
          <p:cNvSpPr txBox="1"/>
          <p:nvPr/>
        </p:nvSpPr>
        <p:spPr>
          <a:xfrm>
            <a:off x="1362996" y="347072"/>
            <a:ext cx="6417398" cy="3416320"/>
          </a:xfrm>
          <a:prstGeom prst="rect">
            <a:avLst/>
          </a:prstGeom>
          <a:noFill/>
        </p:spPr>
        <p:txBody>
          <a:bodyPr wrap="none" rtlCol="0">
            <a:spAutoFit/>
          </a:bodyPr>
          <a:lstStyle/>
          <a:p>
            <a:pPr algn="ctr"/>
            <a:r>
              <a:rPr lang="en-US" sz="7200" dirty="0">
                <a:solidFill>
                  <a:srgbClr val="F57913"/>
                </a:solidFill>
                <a:effectLst>
                  <a:outerShdw blurRad="38100" dist="38100" dir="2700000" algn="tl">
                    <a:srgbClr val="000000">
                      <a:alpha val="43137"/>
                    </a:srgbClr>
                  </a:outerShdw>
                </a:effectLst>
                <a:latin typeface="Pristina" panose="03060402040406080204" pitchFamily="66" charset="0"/>
              </a:rPr>
              <a:t>Husbands:</a:t>
            </a:r>
          </a:p>
          <a:p>
            <a:pPr algn="ctr"/>
            <a:r>
              <a:rPr lang="en-US" sz="3600" dirty="0">
                <a:solidFill>
                  <a:schemeClr val="bg1"/>
                </a:solidFill>
                <a:effectLst>
                  <a:outerShdw blurRad="38100" dist="38100" dir="2700000" algn="tl">
                    <a:srgbClr val="000000">
                      <a:alpha val="43137"/>
                    </a:srgbClr>
                  </a:outerShdw>
                </a:effectLst>
                <a:latin typeface="+mn-lt"/>
              </a:rPr>
              <a:t>Through your self-sacrifice,</a:t>
            </a:r>
          </a:p>
          <a:p>
            <a:pPr algn="ctr"/>
            <a:r>
              <a:rPr lang="en-US" sz="3600" dirty="0">
                <a:solidFill>
                  <a:schemeClr val="bg1"/>
                </a:solidFill>
                <a:effectLst>
                  <a:outerShdw blurRad="38100" dist="38100" dir="2700000" algn="tl">
                    <a:srgbClr val="000000">
                      <a:alpha val="43137"/>
                    </a:srgbClr>
                  </a:outerShdw>
                </a:effectLst>
                <a:latin typeface="+mn-lt"/>
              </a:rPr>
              <a:t>your wife can become Christ-like!</a:t>
            </a:r>
          </a:p>
          <a:p>
            <a:pPr algn="ctr"/>
            <a:endParaRPr lang="en-US" sz="7200" dirty="0"/>
          </a:p>
        </p:txBody>
      </p:sp>
    </p:spTree>
    <p:extLst>
      <p:ext uri="{BB962C8B-B14F-4D97-AF65-F5344CB8AC3E}">
        <p14:creationId xmlns:p14="http://schemas.microsoft.com/office/powerpoint/2010/main" val="60636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onnected-Back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91694C-EC1B-4CF9-8931-1A3431D1FEBB}"/>
              </a:ext>
            </a:extLst>
          </p:cNvPr>
          <p:cNvSpPr txBox="1"/>
          <p:nvPr/>
        </p:nvSpPr>
        <p:spPr>
          <a:xfrm>
            <a:off x="2034881" y="347072"/>
            <a:ext cx="5073633" cy="3970318"/>
          </a:xfrm>
          <a:prstGeom prst="rect">
            <a:avLst/>
          </a:prstGeom>
          <a:noFill/>
        </p:spPr>
        <p:txBody>
          <a:bodyPr wrap="none" rtlCol="0">
            <a:spAutoFit/>
          </a:bodyPr>
          <a:lstStyle/>
          <a:p>
            <a:pPr algn="ctr"/>
            <a:r>
              <a:rPr lang="en-US" sz="7200" dirty="0">
                <a:solidFill>
                  <a:srgbClr val="F57913"/>
                </a:solidFill>
                <a:effectLst>
                  <a:outerShdw blurRad="38100" dist="38100" dir="2700000" algn="tl">
                    <a:srgbClr val="000000">
                      <a:alpha val="43137"/>
                    </a:srgbClr>
                  </a:outerShdw>
                </a:effectLst>
                <a:latin typeface="Pristina" panose="03060402040406080204" pitchFamily="66" charset="0"/>
              </a:rPr>
              <a:t>Husbands:</a:t>
            </a:r>
          </a:p>
          <a:p>
            <a:pPr algn="ctr"/>
            <a:r>
              <a:rPr lang="en-US" sz="3600" dirty="0">
                <a:solidFill>
                  <a:schemeClr val="bg1"/>
                </a:solidFill>
                <a:effectLst>
                  <a:outerShdw blurRad="38100" dist="38100" dir="2700000" algn="tl">
                    <a:srgbClr val="000000">
                      <a:alpha val="43137"/>
                    </a:srgbClr>
                  </a:outerShdw>
                </a:effectLst>
                <a:latin typeface="+mn-lt"/>
              </a:rPr>
              <a:t>You are to be in the Word,</a:t>
            </a:r>
          </a:p>
          <a:p>
            <a:pPr algn="ctr"/>
            <a:r>
              <a:rPr lang="en-US" sz="3600" dirty="0">
                <a:solidFill>
                  <a:schemeClr val="bg1"/>
                </a:solidFill>
                <a:effectLst>
                  <a:outerShdw blurRad="38100" dist="38100" dir="2700000" algn="tl">
                    <a:srgbClr val="000000">
                      <a:alpha val="43137"/>
                    </a:srgbClr>
                  </a:outerShdw>
                </a:effectLst>
                <a:latin typeface="+mn-lt"/>
              </a:rPr>
              <a:t>bringing the Word,</a:t>
            </a:r>
          </a:p>
          <a:p>
            <a:pPr algn="ctr"/>
            <a:r>
              <a:rPr lang="en-US" sz="3600" dirty="0">
                <a:solidFill>
                  <a:schemeClr val="bg1"/>
                </a:solidFill>
                <a:effectLst>
                  <a:outerShdw blurRad="38100" dist="38100" dir="2700000" algn="tl">
                    <a:srgbClr val="000000">
                      <a:alpha val="43137"/>
                    </a:srgbClr>
                  </a:outerShdw>
                </a:effectLst>
                <a:latin typeface="+mn-lt"/>
              </a:rPr>
              <a:t>Washing with the Word!</a:t>
            </a:r>
          </a:p>
          <a:p>
            <a:pPr algn="ctr"/>
            <a:endParaRPr lang="en-US" sz="7200" dirty="0"/>
          </a:p>
        </p:txBody>
      </p:sp>
    </p:spTree>
    <p:extLst>
      <p:ext uri="{BB962C8B-B14F-4D97-AF65-F5344CB8AC3E}">
        <p14:creationId xmlns:p14="http://schemas.microsoft.com/office/powerpoint/2010/main" val="3980057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TotalTime>
  <Words>407</Words>
  <Application>Microsoft Office PowerPoint</Application>
  <PresentationFormat>On-screen Show (16:9)</PresentationFormat>
  <Paragraphs>45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MS PGothic</vt:lpstr>
      <vt:lpstr>MS PGothic</vt:lpstr>
      <vt:lpstr>Arial</vt:lpstr>
      <vt:lpstr>Calibri</vt:lpstr>
      <vt:lpstr>Pristina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7ulio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Stephen Middleton</cp:lastModifiedBy>
  <cp:revision>74</cp:revision>
  <dcterms:created xsi:type="dcterms:W3CDTF">2016-01-05T16:27:30Z</dcterms:created>
  <dcterms:modified xsi:type="dcterms:W3CDTF">2018-09-07T13:06:13Z</dcterms:modified>
</cp:coreProperties>
</file>